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8" r:id="rId4"/>
    <p:sldId id="257" r:id="rId5"/>
    <p:sldId id="273" r:id="rId6"/>
    <p:sldId id="259" r:id="rId7"/>
    <p:sldId id="274" r:id="rId8"/>
    <p:sldId id="275" r:id="rId9"/>
    <p:sldId id="276" r:id="rId10"/>
    <p:sldId id="279" r:id="rId11"/>
    <p:sldId id="285" r:id="rId12"/>
    <p:sldId id="284" r:id="rId13"/>
    <p:sldId id="28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897" y="104503"/>
            <a:ext cx="11007634" cy="3570514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Black" panose="02070A03080606020203" pitchFamily="18" charset="0"/>
              </a:rPr>
              <a:t>Hackathon Project</a:t>
            </a:r>
            <a:br>
              <a:rPr lang="en-IN" sz="3200" b="1" dirty="0" smtClean="0">
                <a:solidFill>
                  <a:srgbClr val="002060"/>
                </a:solidFill>
                <a:latin typeface="Bodoni MT Black" panose="02070A03080606020203" pitchFamily="18" charset="0"/>
              </a:rPr>
            </a:br>
            <a:br>
              <a:rPr lang="en-IN" sz="3200" b="1" dirty="0">
                <a:latin typeface="Bodoni MT Black" panose="02070A03080606020203" pitchFamily="18" charset="0"/>
              </a:rPr>
            </a:br>
            <a:r>
              <a:rPr lang="en-IN" sz="3200" b="1" dirty="0">
                <a:solidFill>
                  <a:schemeClr val="accent6">
                    <a:lumMod val="50000"/>
                  </a:schemeClr>
                </a:solidFill>
                <a:latin typeface="Bodoni MT Black" panose="02070A03080606020203" pitchFamily="18" charset="0"/>
              </a:rPr>
              <a:t>COVID-19 HElP</a:t>
            </a:r>
            <a:br>
              <a:rPr lang="en-IN" sz="2000" b="1" dirty="0" smtClean="0"/>
            </a:br>
            <a:br>
              <a:rPr lang="en-IN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br>
              <a:rPr lang="en-IN" sz="2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br>
              <a:rPr lang="en-IN" sz="2200" b="1" dirty="0" smtClean="0">
                <a:latin typeface="Bodoni MT Black" panose="02070A03080606020203" pitchFamily="18" charset="0"/>
              </a:rPr>
            </a:br>
            <a:endParaRPr lang="en-IN" sz="2200" dirty="0">
              <a:latin typeface="Bodoni MT Black" panose="02070A030806060202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530" y="3342640"/>
            <a:ext cx="8915400" cy="1908175"/>
          </a:xfrm>
        </p:spPr>
        <p:txBody>
          <a:bodyPr>
            <a:normAutofit/>
          </a:bodyPr>
          <a:lstStyle/>
          <a:p>
            <a:pPr algn="ctr"/>
            <a:endParaRPr lang="en-IN" sz="2400" b="1" dirty="0" smtClean="0">
              <a:solidFill>
                <a:schemeClr val="tx1"/>
              </a:solidFill>
              <a:latin typeface="Bodoni MT Black" panose="02070A03080606020203" pitchFamily="18" charset="0"/>
            </a:endParaRPr>
          </a:p>
          <a:p>
            <a:r>
              <a:rPr lang="en-IN" sz="1500" dirty="0" smtClean="0">
                <a:solidFill>
                  <a:schemeClr val="tx1"/>
                </a:solidFill>
                <a:latin typeface="Lucida Handwriting" panose="03010101010101010101" pitchFamily="66" charset="0"/>
              </a:rPr>
              <a:t>Team Members </a:t>
            </a:r>
            <a:r>
              <a:rPr lang="en-IN" sz="1500" b="1" dirty="0" smtClean="0">
                <a:solidFill>
                  <a:schemeClr val="tx1"/>
                </a:solidFill>
                <a:latin typeface="Lucida Handwriting" panose="03010101010101010101" pitchFamily="66" charset="0"/>
              </a:rPr>
              <a:t>:                                   </a:t>
            </a:r>
            <a:endParaRPr lang="en-IN" sz="1600" b="1" dirty="0" smtClean="0">
              <a:solidFill>
                <a:schemeClr val="tx1"/>
              </a:solidFill>
              <a:latin typeface="Lucida Handwriting" panose="03010101010101010101" pitchFamily="66" charset="0"/>
            </a:endParaRPr>
          </a:p>
          <a:p>
            <a:r>
              <a:rPr lang="en-IN" sz="1500" b="1" dirty="0" smtClean="0">
                <a:solidFill>
                  <a:schemeClr val="tx1"/>
                </a:solidFill>
                <a:latin typeface="Lucida Handwriting" panose="03010101010101010101" pitchFamily="66" charset="0"/>
              </a:rPr>
              <a:t>Gaurav</a:t>
            </a:r>
            <a:endParaRPr lang="en-IN" sz="1500" b="1" dirty="0" smtClean="0">
              <a:solidFill>
                <a:schemeClr val="tx1"/>
              </a:solidFill>
              <a:latin typeface="Lucida Handwriting" panose="03010101010101010101" pitchFamily="66" charset="0"/>
            </a:endParaRPr>
          </a:p>
          <a:p>
            <a:r>
              <a:rPr lang="en-IN" sz="1500" b="1" dirty="0">
                <a:solidFill>
                  <a:schemeClr val="tx1"/>
                </a:solidFill>
                <a:latin typeface="Lucida Handwriting" panose="03010101010101010101" pitchFamily="66" charset="0"/>
              </a:rPr>
              <a:t>Harsh  Agarwal</a:t>
            </a:r>
            <a:endParaRPr lang="en-IN" sz="1500" b="1" dirty="0">
              <a:solidFill>
                <a:schemeClr val="tx1"/>
              </a:solidFill>
              <a:latin typeface="Lucida Handwriting" panose="03010101010101010101" pitchFamily="66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230" y="2980690"/>
            <a:ext cx="4872355" cy="3050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1359">
        <p14:reveal/>
      </p:transition>
    </mc:Choice>
    <mc:Fallback>
      <p:transition spd="slow" advTm="135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2135" y="2591435"/>
            <a:ext cx="4662805" cy="3646805"/>
          </a:xfrm>
          <a:noFill/>
        </p:spPr>
        <p:txBody>
          <a:bodyPr>
            <a:normAutofit lnSpcReduction="10000"/>
          </a:bodyPr>
          <a:lstStyle/>
          <a:p>
            <a:pPr algn="ctr"/>
            <a:endParaRPr lang="en-IN" sz="1600" b="1" dirty="0" smtClean="0"/>
          </a:p>
          <a:p>
            <a:pPr algn="ctr"/>
            <a:endParaRPr lang="en-IN" sz="1600" b="1" dirty="0"/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IN" sz="1800" b="1" dirty="0" smtClean="0">
                <a:solidFill>
                  <a:schemeClr val="tx1"/>
                </a:solidFill>
              </a:rPr>
              <a:t>Admin Login</a:t>
            </a:r>
            <a:endParaRPr lang="en-IN" sz="18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en-IN" sz="18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en-IN" sz="2000" b="1" dirty="0">
                <a:solidFill>
                  <a:schemeClr val="bg1">
                    <a:lumMod val="95000"/>
                  </a:schemeClr>
                </a:solidFill>
                <a:latin typeface="Lucida Calligraphy" panose="03010101010101010101" pitchFamily="66" charset="0"/>
              </a:rPr>
              <a:t>Through this page, the admin can login with his credentials and track all the applications received .</a:t>
            </a:r>
            <a:endParaRPr lang="en-IN" sz="2000" b="1" dirty="0">
              <a:solidFill>
                <a:schemeClr val="bg1">
                  <a:lumMod val="95000"/>
                </a:schemeClr>
              </a:solidFill>
              <a:latin typeface="Lucida Calligraphy" panose="03010101010101010101" pitchFamily="66" charset="0"/>
            </a:endParaRPr>
          </a:p>
          <a:p>
            <a:pPr algn="ctr"/>
            <a:r>
              <a:rPr lang="en-IN" sz="2000" b="1" dirty="0">
                <a:solidFill>
                  <a:schemeClr val="bg1">
                    <a:lumMod val="95000"/>
                  </a:schemeClr>
                </a:solidFill>
                <a:latin typeface="Lucida Calligraphy" panose="03010101010101010101" pitchFamily="66" charset="0"/>
              </a:rPr>
              <a:t>He can perform actions for editing the pending status.</a:t>
            </a:r>
            <a:endParaRPr lang="en-IN" sz="2000" b="1" dirty="0">
              <a:solidFill>
                <a:schemeClr val="bg1">
                  <a:lumMod val="95000"/>
                </a:schemeClr>
              </a:solidFill>
              <a:latin typeface="Lucida Calligraphy" panose="03010101010101010101" pitchFamily="66" charset="0"/>
            </a:endParaRPr>
          </a:p>
          <a:p>
            <a:pPr algn="ctr"/>
            <a:endParaRPr lang="en-IN" sz="2000" b="1" dirty="0">
              <a:solidFill>
                <a:schemeClr val="bg1">
                  <a:lumMod val="95000"/>
                </a:schemeClr>
              </a:solidFill>
              <a:latin typeface="Lucida Calligraphy" panose="03010101010101010101" pitchFamily="66" charset="0"/>
            </a:endParaRPr>
          </a:p>
        </p:txBody>
      </p:sp>
      <p:pic>
        <p:nvPicPr>
          <p:cNvPr id="5" name="Content Placeholder 4" descr="Screenshot (87)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0775" y="802005"/>
            <a:ext cx="5700395" cy="3015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224">
        <p15:prstTrans prst="fallOver"/>
      </p:transition>
    </mc:Choice>
    <mc:Fallback>
      <p:transition spd="slow" advTm="122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2135" y="2591435"/>
            <a:ext cx="4662805" cy="3646805"/>
          </a:xfrm>
          <a:noFill/>
        </p:spPr>
        <p:txBody>
          <a:bodyPr>
            <a:normAutofit lnSpcReduction="10000"/>
          </a:bodyPr>
          <a:lstStyle/>
          <a:p>
            <a:pPr algn="ctr"/>
            <a:endParaRPr lang="en-IN" sz="1600" b="1" dirty="0" smtClean="0"/>
          </a:p>
          <a:p>
            <a:pPr algn="ctr"/>
            <a:endParaRPr lang="en-IN" sz="1600" b="1" dirty="0"/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IN" sz="1800" b="1" dirty="0" smtClean="0">
                <a:solidFill>
                  <a:schemeClr val="tx1"/>
                </a:solidFill>
              </a:rPr>
              <a:t>Admin Receives email</a:t>
            </a:r>
            <a:endParaRPr lang="en-IN" sz="18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en-IN" sz="18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en-IN" sz="2000" b="1" dirty="0">
                <a:solidFill>
                  <a:schemeClr val="bg1">
                    <a:lumMod val="95000"/>
                  </a:schemeClr>
                </a:solidFill>
                <a:latin typeface="Lucida Calligraphy" panose="03010101010101010101" pitchFamily="66" charset="0"/>
              </a:rPr>
              <a:t>For every successfull registraion , the admin receives a email with all the details entered by the registerant.</a:t>
            </a:r>
            <a:endParaRPr lang="en-IN" sz="2000" b="1" dirty="0">
              <a:solidFill>
                <a:schemeClr val="bg1">
                  <a:lumMod val="95000"/>
                </a:schemeClr>
              </a:solidFill>
              <a:latin typeface="Lucida Calligraphy" panose="03010101010101010101" pitchFamily="66" charset="0"/>
            </a:endParaRPr>
          </a:p>
          <a:p>
            <a:pPr algn="ctr"/>
            <a:r>
              <a:rPr lang="en-IN" sz="2000" b="1" dirty="0">
                <a:solidFill>
                  <a:schemeClr val="bg1">
                    <a:lumMod val="95000"/>
                  </a:schemeClr>
                </a:solidFill>
                <a:latin typeface="Lucida Calligraphy" panose="03010101010101010101" pitchFamily="66" charset="0"/>
              </a:rPr>
              <a:t>The team can then accept or reject the application accrdingly.</a:t>
            </a:r>
            <a:endParaRPr lang="en-IN" sz="2000" b="1" dirty="0">
              <a:solidFill>
                <a:schemeClr val="bg1">
                  <a:lumMod val="95000"/>
                </a:schemeClr>
              </a:solidFill>
              <a:latin typeface="Lucida Calligraphy" panose="03010101010101010101" pitchFamily="66" charset="0"/>
            </a:endParaRPr>
          </a:p>
        </p:txBody>
      </p:sp>
      <p:pic>
        <p:nvPicPr>
          <p:cNvPr id="5" name="Content Placeholder 4" descr="Screenshot (86)"/>
          <p:cNvPicPr>
            <a:picLocks noChangeAspect="1"/>
          </p:cNvPicPr>
          <p:nvPr>
            <p:ph idx="1"/>
          </p:nvPr>
        </p:nvPicPr>
        <p:blipFill>
          <a:blip r:embed="rId2"/>
          <a:srcRect l="124118" t="43211" r="-84314" b="2960"/>
          <a:stretch>
            <a:fillRect/>
          </a:stretch>
        </p:blipFill>
        <p:spPr>
          <a:xfrm>
            <a:off x="6284595" y="1818005"/>
            <a:ext cx="3119120" cy="1847850"/>
          </a:xfrm>
          <a:prstGeom prst="rect">
            <a:avLst/>
          </a:prstGeom>
        </p:spPr>
      </p:pic>
      <p:pic>
        <p:nvPicPr>
          <p:cNvPr id="6" name="Picture 5" descr="Screenshot (86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160" y="1341755"/>
            <a:ext cx="5131435" cy="3409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224">
        <p15:prstTrans prst="fallOver"/>
      </p:transition>
    </mc:Choice>
    <mc:Fallback>
      <p:transition spd="slow" advTm="122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80000"/>
                <a:lumOff val="20000"/>
              </a:schemeClr>
            </a:gs>
            <a:gs pos="100000">
              <a:schemeClr val="bg2">
                <a:lumMod val="98000"/>
              </a:schemeClr>
            </a:gs>
          </a:gsLst>
          <a:path path="circle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8895" y="446405"/>
            <a:ext cx="8028305" cy="975995"/>
          </a:xfrm>
        </p:spPr>
        <p:txBody>
          <a:bodyPr/>
          <a:p>
            <a:r>
              <a:rPr lang="en-IN" altLang="en-US" sz="3200" b="1" i="1">
                <a:solidFill>
                  <a:schemeClr val="accent3">
                    <a:lumMod val="75000"/>
                  </a:schemeClr>
                </a:solidFill>
              </a:rPr>
              <a:t>WHAT ELSE CAN BE ADDED IN FUTURE</a:t>
            </a:r>
            <a:endParaRPr lang="en-IN" altLang="en-US" sz="3200" b="1" i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90015" y="2162175"/>
            <a:ext cx="10103485" cy="4507230"/>
          </a:xfrm>
          <a:noFill/>
        </p:spPr>
        <p:txBody>
          <a:bodyPr>
            <a:normAutofit/>
          </a:bodyPr>
          <a:p>
            <a:pPr algn="ctr">
              <a:lnSpc>
                <a:spcPct val="110000"/>
              </a:lnSpc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alligraphy" panose="03010101010101010101" pitchFamily="66" charset="0"/>
                <a:sym typeface="+mn-ea"/>
              </a:rPr>
              <a:t>A few things could be added to this project in the upcoming time...</a:t>
            </a:r>
            <a:endParaRPr lang="en-IN" sz="2400" b="1" dirty="0">
              <a:solidFill>
                <a:schemeClr val="tx1">
                  <a:lumMod val="75000"/>
                  <a:lumOff val="25000"/>
                </a:schemeClr>
              </a:solidFill>
              <a:latin typeface="Lucida Calligraphy" panose="03010101010101010101" pitchFamily="66" charset="0"/>
              <a:sym typeface="+mn-ea"/>
            </a:endParaRPr>
          </a:p>
          <a:p>
            <a:pPr algn="ctr">
              <a:lnSpc>
                <a:spcPct val="110000"/>
              </a:lnSpc>
            </a:pPr>
            <a:endParaRPr lang="en-IN" sz="2400" b="1" dirty="0">
              <a:solidFill>
                <a:schemeClr val="tx1">
                  <a:lumMod val="75000"/>
                  <a:lumOff val="25000"/>
                </a:schemeClr>
              </a:solidFill>
              <a:latin typeface="Lucida Calligraphy" panose="03010101010101010101" pitchFamily="66" charset="0"/>
            </a:endParaRPr>
          </a:p>
          <a:p>
            <a:pPr>
              <a:lnSpc>
                <a:spcPct val="110000"/>
              </a:lnSpc>
            </a:pPr>
            <a:r>
              <a:rPr lang="en-IN" altLang="en-US" sz="2000" b="1">
                <a:latin typeface="Lucida Calligraphy" panose="03010101010101010101" pitchFamily="66" charset="0"/>
                <a:cs typeface="Lucida Calligraphy" panose="03010101010101010101" pitchFamily="66" charset="0"/>
              </a:rPr>
              <a:t>A ticket could be generated through the information entered by the registerant during the time of registration.</a:t>
            </a:r>
            <a:endParaRPr lang="en-IN" altLang="en-US" sz="2000" b="1">
              <a:latin typeface="Lucida Calligraphy" panose="03010101010101010101" pitchFamily="66" charset="0"/>
              <a:cs typeface="Lucida Calligraphy" panose="03010101010101010101" pitchFamily="66" charset="0"/>
            </a:endParaRPr>
          </a:p>
          <a:p>
            <a:pPr>
              <a:lnSpc>
                <a:spcPct val="120000"/>
              </a:lnSpc>
            </a:pPr>
            <a:r>
              <a:rPr lang="en-IN" altLang="en-US" sz="2000" b="1">
                <a:latin typeface="Lucida Calligraphy" panose="03010101010101010101" pitchFamily="66" charset="0"/>
                <a:cs typeface="Lucida Calligraphy" panose="03010101010101010101" pitchFamily="66" charset="0"/>
              </a:rPr>
              <a:t>We could set up a link with the Government of India to allow the approved applicants to reach their destination during the hard-time of COVID19.</a:t>
            </a:r>
            <a:endParaRPr lang="en-IN" altLang="en-US" sz="2000" b="1">
              <a:latin typeface="Lucida Calligraphy" panose="03010101010101010101" pitchFamily="66" charset="0"/>
              <a:cs typeface="Lucida Calligraphy" panose="03010101010101010101" pitchFamily="66" charset="0"/>
            </a:endParaRPr>
          </a:p>
          <a:p>
            <a:pPr>
              <a:lnSpc>
                <a:spcPct val="110000"/>
              </a:lnSpc>
            </a:pPr>
            <a:r>
              <a:rPr lang="en-IN" altLang="en-US" sz="2000" b="1">
                <a:latin typeface="Lucida Calligraphy" panose="03010101010101010101" pitchFamily="66" charset="0"/>
                <a:cs typeface="Lucida Calligraphy" panose="03010101010101010101" pitchFamily="66" charset="0"/>
              </a:rPr>
              <a:t>The applicant would be required to carry that ticket with him and should take care to reach his destination before the ticket gets expired.</a:t>
            </a:r>
            <a:endParaRPr lang="en-IN" altLang="en-US" sz="2000" b="1">
              <a:latin typeface="Lucida Calligraphy" panose="03010101010101010101" pitchFamily="66" charset="0"/>
              <a:cs typeface="Lucida Calligraphy" panose="03010101010101010101" pitchFamily="66" charset="0"/>
            </a:endParaRPr>
          </a:p>
          <a:p>
            <a:endParaRPr lang="en-IN" altLang="en-US" sz="2000" b="1">
              <a:latin typeface="Lucida Calligraphy" panose="03010101010101010101" pitchFamily="66" charset="0"/>
              <a:cs typeface="Lucida Calligraphy" panose="03010101010101010101" pitchFamily="66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800" b="1" dirty="0" smtClean="0">
                <a:solidFill>
                  <a:schemeClr val="accent6">
                    <a:lumMod val="75000"/>
                  </a:schemeClr>
                </a:solidFill>
              </a:rPr>
              <a:t>ABOUT THE PROJECT</a:t>
            </a:r>
            <a:endParaRPr lang="en-IN" sz="4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470400"/>
          </a:xfrm>
        </p:spPr>
        <p:txBody>
          <a:bodyPr>
            <a:normAutofit lnSpcReduction="10000"/>
          </a:bodyPr>
          <a:lstStyle/>
          <a:p>
            <a:r>
              <a:rPr lang="en-IN" sz="2000" dirty="0" smtClean="0">
                <a:latin typeface="Lucida Calligraphy" panose="03010101010101010101" pitchFamily="66" charset="0"/>
              </a:rPr>
              <a:t>The project is basically build to help people in the hard time of COVID19</a:t>
            </a:r>
            <a:endParaRPr lang="en-IN" sz="2000" dirty="0" smtClean="0">
              <a:latin typeface="Lucida Calligraphy" panose="03010101010101010101" pitchFamily="66" charset="0"/>
            </a:endParaRPr>
          </a:p>
          <a:p>
            <a:pPr marL="0" indent="0">
              <a:buNone/>
            </a:pPr>
            <a:r>
              <a:rPr lang="en-IN" sz="2000" dirty="0" smtClean="0">
                <a:latin typeface="Lucida Calligraphy" panose="03010101010101010101" pitchFamily="66" charset="0"/>
              </a:rPr>
              <a:t> </a:t>
            </a:r>
            <a:endParaRPr lang="en-IN" sz="2000" dirty="0" smtClean="0">
              <a:latin typeface="Lucida Calligraphy" panose="03010101010101010101" pitchFamily="66" charset="0"/>
            </a:endParaRPr>
          </a:p>
          <a:p>
            <a:r>
              <a:rPr lang="en-IN" sz="2000" dirty="0" smtClean="0">
                <a:latin typeface="Lucida Calligraphy" panose="03010101010101010101" pitchFamily="66" charset="0"/>
              </a:rPr>
              <a:t>The aim of the project is to help people reach their destinations during the lockdown imparted by the goverment of India.</a:t>
            </a:r>
            <a:endParaRPr lang="en-IN" sz="2000" dirty="0" smtClean="0">
              <a:latin typeface="Lucida Calligraphy" panose="03010101010101010101" pitchFamily="66" charset="0"/>
            </a:endParaRPr>
          </a:p>
          <a:p>
            <a:pPr marL="0" indent="0">
              <a:buNone/>
            </a:pPr>
            <a:endParaRPr lang="en-IN" sz="2000" dirty="0" smtClean="0">
              <a:latin typeface="Lucida Calligraphy" panose="03010101010101010101" pitchFamily="66" charset="0"/>
            </a:endParaRPr>
          </a:p>
          <a:p>
            <a:r>
              <a:rPr lang="en-IN" sz="2000" dirty="0" smtClean="0">
                <a:latin typeface="Lucida Calligraphy" panose="03010101010101010101" pitchFamily="66" charset="0"/>
              </a:rPr>
              <a:t>Once an individual applies on our site , and the data gets verified and approved by our team , the indiviual would be helped to reach his destination safely..</a:t>
            </a:r>
            <a:endParaRPr lang="en-IN" sz="2000" dirty="0" smtClean="0">
              <a:latin typeface="Lucida Calligraphy" panose="03010101010101010101" pitchFamily="66" charset="0"/>
            </a:endParaRPr>
          </a:p>
          <a:p>
            <a:r>
              <a:rPr lang="en-IN" sz="2000" dirty="0" smtClean="0">
                <a:latin typeface="Lucida Calligraphy" panose="03010101010101010101" pitchFamily="66" charset="0"/>
              </a:rPr>
              <a:t>Visit our website at : </a:t>
            </a:r>
            <a:endParaRPr lang="en-IN" sz="2000" dirty="0" smtClean="0">
              <a:latin typeface="Lucida Calligraphy" panose="03010101010101010101" pitchFamily="66" charset="0"/>
            </a:endParaRPr>
          </a:p>
          <a:p>
            <a:endParaRPr lang="en-IN" sz="2000" dirty="0">
              <a:latin typeface="Lucida Calligraphy" panose="03010101010101010101" pitchFamily="66" charset="0"/>
            </a:endParaRPr>
          </a:p>
        </p:txBody>
      </p:sp>
      <p:pic>
        <p:nvPicPr>
          <p:cNvPr id="2054" name="Picture 6" descr="Image result for boy thinking images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7"/>
          <a:stretch>
            <a:fillRect/>
          </a:stretch>
        </p:blipFill>
        <p:spPr bwMode="auto">
          <a:xfrm>
            <a:off x="912837" y="1747520"/>
            <a:ext cx="1393483" cy="194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700">
        <p15:prstTrans prst="fallOver"/>
      </p:transition>
    </mc:Choice>
    <mc:Fallback>
      <p:transition spd="slow" advTm="1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705" y="80010"/>
            <a:ext cx="8911590" cy="1342390"/>
          </a:xfrm>
        </p:spPr>
        <p:txBody>
          <a:bodyPr>
            <a:normAutofit/>
          </a:bodyPr>
          <a:lstStyle/>
          <a:p>
            <a:r>
              <a:rPr lang="en-IN" sz="4800" b="1" dirty="0" smtClean="0">
                <a:solidFill>
                  <a:schemeClr val="accent6">
                    <a:lumMod val="75000"/>
                  </a:schemeClr>
                </a:solidFill>
              </a:rPr>
              <a:t>      Technologies Used</a:t>
            </a:r>
            <a:endParaRPr lang="en-IN" sz="4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Content Placeholder 4" descr="A Brief History of HTML Layouts – MA.CRO. Mind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285" y="1422400"/>
            <a:ext cx="2576830" cy="2384425"/>
          </a:xfrm>
        </p:spPr>
      </p:pic>
      <p:pic>
        <p:nvPicPr>
          <p:cNvPr id="6" name="Content Placeholder 5" descr="File:CSS.3.svg - Wikimedia Commons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020" y="1483360"/>
            <a:ext cx="2004695" cy="2263140"/>
          </a:xfrm>
        </p:spPr>
      </p:pic>
      <p:pic>
        <p:nvPicPr>
          <p:cNvPr id="1026" name="Picture 2" descr="Image result for bootstrap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00" y="1558925"/>
            <a:ext cx="2334260" cy="211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9625" y="1469390"/>
            <a:ext cx="2171065" cy="20186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1770" y="4353560"/>
            <a:ext cx="4005580" cy="201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106">
        <p15:prstTrans prst="fallOver"/>
      </p:transition>
    </mc:Choice>
    <mc:Fallback>
      <p:transition spd="slow" advTm="110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lumMod val="80000"/>
                <a:lumOff val="20000"/>
              </a:schemeClr>
            </a:gs>
            <a:gs pos="100000">
              <a:schemeClr val="bg2">
                <a:lumMod val="98000"/>
              </a:schemeClr>
            </a:gs>
          </a:gsLst>
          <a:path path="circle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5595" y="2549525"/>
            <a:ext cx="9918700" cy="2527935"/>
          </a:xfrm>
          <a:noFill/>
        </p:spPr>
        <p:txBody>
          <a:bodyPr>
            <a:normAutofit/>
          </a:bodyPr>
          <a:p>
            <a:pPr algn="ctr"/>
            <a:r>
              <a:rPr lang="en-IN" altLang="en-US" sz="6600" b="1">
                <a:solidFill>
                  <a:schemeClr val="accent4">
                    <a:lumMod val="50000"/>
                  </a:schemeClr>
                </a:solidFill>
              </a:rPr>
              <a:t>Overview </a:t>
            </a:r>
            <a:endParaRPr lang="en-IN" altLang="en-US" sz="6600" b="1">
              <a:solidFill>
                <a:schemeClr val="accent4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20800" y="2724150"/>
            <a:ext cx="4470400" cy="2980690"/>
          </a:xfrm>
          <a:noFill/>
        </p:spPr>
        <p:txBody>
          <a:bodyPr>
            <a:normAutofit lnSpcReduction="20000"/>
          </a:bodyPr>
          <a:lstStyle/>
          <a:p>
            <a:pPr algn="ctr"/>
            <a:endParaRPr lang="en-IN" sz="1600" b="1" dirty="0" smtClean="0"/>
          </a:p>
          <a:p>
            <a:pPr algn="ctr"/>
            <a:endParaRPr lang="en-IN" sz="1600" b="1" dirty="0"/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IN" sz="1800" b="1" dirty="0" smtClean="0">
                <a:solidFill>
                  <a:schemeClr val="tx1"/>
                </a:solidFill>
              </a:rPr>
              <a:t>HOME PAGE</a:t>
            </a:r>
            <a:r>
              <a:rPr lang="en-IN" sz="18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IN" sz="18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en-IN" sz="18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en-IN" sz="2000" dirty="0" smtClean="0">
                <a:solidFill>
                  <a:schemeClr val="bg1">
                    <a:lumMod val="85000"/>
                  </a:schemeClr>
                </a:solidFill>
                <a:latin typeface="Lucida Calligraphy" panose="03010101010101010101" pitchFamily="66" charset="0"/>
              </a:rPr>
              <a:t>This is the home page . The user is directed to this page upon successfull login.</a:t>
            </a:r>
            <a:endParaRPr lang="en-IN" sz="2000" dirty="0" smtClean="0">
              <a:solidFill>
                <a:schemeClr val="bg1">
                  <a:lumMod val="85000"/>
                </a:schemeClr>
              </a:solidFill>
              <a:latin typeface="Lucida Calligraphy" panose="03010101010101010101" pitchFamily="66" charset="0"/>
            </a:endParaRPr>
          </a:p>
          <a:p>
            <a:pPr algn="ctr"/>
            <a:r>
              <a:rPr lang="en-IN" sz="2000" dirty="0" smtClean="0">
                <a:solidFill>
                  <a:schemeClr val="bg1">
                    <a:lumMod val="85000"/>
                  </a:schemeClr>
                </a:solidFill>
                <a:latin typeface="Lucida Calligraphy" panose="03010101010101010101" pitchFamily="66" charset="0"/>
              </a:rPr>
              <a:t>The page also contains a little info about covid19</a:t>
            </a:r>
            <a:endParaRPr lang="en-IN" sz="2000" dirty="0">
              <a:solidFill>
                <a:schemeClr val="accent3">
                  <a:lumMod val="50000"/>
                </a:schemeClr>
              </a:solidFill>
              <a:latin typeface="Lucida Calligraphy" panose="03010101010101010101" pitchFamily="66" charset="0"/>
            </a:endParaRPr>
          </a:p>
          <a:p>
            <a:pPr algn="ctr"/>
            <a:endParaRPr lang="en-IN" sz="2000" b="1" dirty="0">
              <a:solidFill>
                <a:schemeClr val="accent3">
                  <a:lumMod val="50000"/>
                </a:schemeClr>
              </a:solidFill>
              <a:latin typeface="Lucida Calligraphy" panose="03010101010101010101" pitchFamily="66" charset="0"/>
            </a:endParaRPr>
          </a:p>
        </p:txBody>
      </p:sp>
      <p:pic>
        <p:nvPicPr>
          <p:cNvPr id="3" name="Content Placeholder 2" descr="Screenshot (79)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0600" y="734060"/>
            <a:ext cx="5614035" cy="3712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224">
        <p15:prstTrans prst="fallOver"/>
      </p:transition>
    </mc:Choice>
    <mc:Fallback>
      <p:transition spd="slow" advTm="122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48070" y="3026410"/>
            <a:ext cx="5194935" cy="2990850"/>
          </a:xfrm>
          <a:noFill/>
        </p:spPr>
        <p:txBody>
          <a:bodyPr>
            <a:normAutofit fontScale="90000"/>
          </a:bodyPr>
          <a:lstStyle/>
          <a:p>
            <a:pPr algn="ctr"/>
            <a:endParaRPr lang="en-IN" sz="1600" b="1" dirty="0" smtClean="0"/>
          </a:p>
          <a:p>
            <a:pPr algn="ctr"/>
            <a:endParaRPr lang="en-IN" sz="1600" b="1" dirty="0"/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IN" sz="1800" b="1" dirty="0" smtClean="0">
                <a:solidFill>
                  <a:schemeClr val="tx1"/>
                </a:solidFill>
              </a:rPr>
              <a:t>ABOUT COVID19</a:t>
            </a:r>
            <a:endParaRPr lang="en-IN" sz="18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en-IN" sz="18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en-IN" sz="2000" dirty="0">
                <a:solidFill>
                  <a:schemeClr val="bg1">
                    <a:lumMod val="95000"/>
                  </a:schemeClr>
                </a:solidFill>
                <a:latin typeface="Lucida Calligraphy" panose="03010101010101010101" pitchFamily="66" charset="0"/>
              </a:rPr>
              <a:t>T</a:t>
            </a:r>
            <a:r>
              <a:rPr lang="en-IN" sz="2000" b="1" dirty="0">
                <a:solidFill>
                  <a:schemeClr val="bg1">
                    <a:lumMod val="95000"/>
                  </a:schemeClr>
                </a:solidFill>
                <a:latin typeface="Lucida Calligraphy" panose="03010101010101010101" pitchFamily="66" charset="0"/>
              </a:rPr>
              <a:t>he page contains a description about covid19 .</a:t>
            </a:r>
            <a:endParaRPr lang="en-IN" sz="2000" b="1" dirty="0">
              <a:solidFill>
                <a:schemeClr val="bg1">
                  <a:lumMod val="95000"/>
                </a:schemeClr>
              </a:solidFill>
              <a:latin typeface="Lucida Calligraphy" panose="03010101010101010101" pitchFamily="66" charset="0"/>
            </a:endParaRPr>
          </a:p>
          <a:p>
            <a:pPr algn="ctr"/>
            <a:r>
              <a:rPr lang="en-IN" sz="2000" b="1" dirty="0">
                <a:solidFill>
                  <a:schemeClr val="bg1">
                    <a:lumMod val="95000"/>
                  </a:schemeClr>
                </a:solidFill>
                <a:latin typeface="Lucida Calligraphy" panose="03010101010101010101" pitchFamily="66" charset="0"/>
              </a:rPr>
              <a:t>It illustrates the problems faced by the individuals in the hard time of covid19</a:t>
            </a:r>
            <a:endParaRPr lang="en-IN" sz="2000" b="1" dirty="0">
              <a:solidFill>
                <a:schemeClr val="accent3">
                  <a:lumMod val="50000"/>
                </a:schemeClr>
              </a:solidFill>
              <a:latin typeface="Lucida Calligraphy" panose="03010101010101010101" pitchFamily="66" charset="0"/>
            </a:endParaRPr>
          </a:p>
          <a:p>
            <a:pPr algn="ctr"/>
            <a:endParaRPr lang="en-IN" sz="2000" b="1" dirty="0">
              <a:solidFill>
                <a:schemeClr val="accent3">
                  <a:lumMod val="50000"/>
                </a:schemeClr>
              </a:solidFill>
              <a:latin typeface="Lucida Calligraphy" panose="03010101010101010101" pitchFamily="66" charset="0"/>
            </a:endParaRPr>
          </a:p>
        </p:txBody>
      </p:sp>
      <p:pic>
        <p:nvPicPr>
          <p:cNvPr id="7" name="Content Placeholder 6" descr="Screenshot (81)"/>
          <p:cNvPicPr>
            <a:picLocks noChangeAspect="1"/>
          </p:cNvPicPr>
          <p:nvPr>
            <p:ph idx="1"/>
          </p:nvPr>
        </p:nvPicPr>
        <p:blipFill>
          <a:blip r:embed="rId2"/>
          <a:srcRect t="8518" b="5335"/>
          <a:stretch>
            <a:fillRect/>
          </a:stretch>
        </p:blipFill>
        <p:spPr>
          <a:xfrm>
            <a:off x="982345" y="1395095"/>
            <a:ext cx="5231765" cy="24403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224">
        <p15:prstTrans prst="fallOver"/>
      </p:transition>
    </mc:Choice>
    <mc:Fallback>
      <p:transition spd="slow" advTm="122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20800" y="3014980"/>
            <a:ext cx="4470400" cy="3223260"/>
          </a:xfrm>
          <a:noFill/>
        </p:spPr>
        <p:txBody>
          <a:bodyPr>
            <a:normAutofit lnSpcReduction="20000"/>
          </a:bodyPr>
          <a:lstStyle/>
          <a:p>
            <a:pPr algn="ctr"/>
            <a:endParaRPr lang="en-IN" sz="1600" b="1" dirty="0" smtClean="0"/>
          </a:p>
          <a:p>
            <a:pPr algn="ctr"/>
            <a:endParaRPr lang="en-IN" sz="1600" b="1" dirty="0"/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IN" sz="1800" b="1" dirty="0" smtClean="0">
                <a:solidFill>
                  <a:schemeClr val="tx1"/>
                </a:solidFill>
              </a:rPr>
              <a:t>OUR AIM</a:t>
            </a:r>
            <a:endParaRPr lang="en-IN" sz="18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en-IN" sz="18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en-IN" sz="2000" b="1" dirty="0">
                <a:solidFill>
                  <a:schemeClr val="bg1">
                    <a:lumMod val="95000"/>
                  </a:schemeClr>
                </a:solidFill>
                <a:latin typeface="Lucida Calligraphy" panose="03010101010101010101" pitchFamily="66" charset="0"/>
              </a:rPr>
              <a:t>This page describes our aim of the project.</a:t>
            </a:r>
            <a:endParaRPr lang="en-IN" sz="2000" b="1" dirty="0">
              <a:solidFill>
                <a:schemeClr val="bg1">
                  <a:lumMod val="95000"/>
                </a:schemeClr>
              </a:solidFill>
              <a:latin typeface="Lucida Calligraphy" panose="03010101010101010101" pitchFamily="66" charset="0"/>
            </a:endParaRPr>
          </a:p>
          <a:p>
            <a:pPr algn="ctr"/>
            <a:r>
              <a:rPr lang="en-IN" sz="2000" b="1" dirty="0">
                <a:solidFill>
                  <a:schemeClr val="bg1">
                    <a:lumMod val="95000"/>
                  </a:schemeClr>
                </a:solidFill>
                <a:latin typeface="Lucida Calligraphy" panose="03010101010101010101" pitchFamily="66" charset="0"/>
              </a:rPr>
              <a:t>We aim to help the individuals reach their destination safely during the hard time of COVID19.</a:t>
            </a:r>
            <a:endParaRPr lang="en-IN" sz="2000" b="1" dirty="0">
              <a:solidFill>
                <a:schemeClr val="bg1">
                  <a:lumMod val="95000"/>
                </a:schemeClr>
              </a:solidFill>
              <a:latin typeface="Lucida Calligraphy" panose="03010101010101010101" pitchFamily="66" charset="0"/>
            </a:endParaRPr>
          </a:p>
          <a:p>
            <a:pPr algn="ctr"/>
            <a:endParaRPr lang="en-IN" sz="2000" b="1" dirty="0">
              <a:solidFill>
                <a:schemeClr val="bg1">
                  <a:lumMod val="95000"/>
                </a:schemeClr>
              </a:solidFill>
              <a:latin typeface="Lucida Calligraphy" panose="03010101010101010101" pitchFamily="66" charset="0"/>
            </a:endParaRPr>
          </a:p>
        </p:txBody>
      </p:sp>
      <p:pic>
        <p:nvPicPr>
          <p:cNvPr id="5" name="Content Placeholder 4" descr="Screenshot (76)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6225" y="975360"/>
            <a:ext cx="5181600" cy="2704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224">
        <p15:prstTrans prst="fallOver"/>
      </p:transition>
    </mc:Choice>
    <mc:Fallback>
      <p:transition spd="slow" advTm="122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20800" y="3014980"/>
            <a:ext cx="4470400" cy="3223260"/>
          </a:xfrm>
          <a:noFill/>
        </p:spPr>
        <p:txBody>
          <a:bodyPr>
            <a:normAutofit fontScale="90000"/>
          </a:bodyPr>
          <a:lstStyle/>
          <a:p>
            <a:pPr algn="ctr"/>
            <a:endParaRPr lang="en-IN" sz="1600" b="1" dirty="0" smtClean="0"/>
          </a:p>
          <a:p>
            <a:pPr algn="ctr"/>
            <a:endParaRPr lang="en-IN" sz="1600" b="1" dirty="0"/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IN" sz="2000" b="1" dirty="0" smtClean="0">
                <a:solidFill>
                  <a:schemeClr val="tx1"/>
                </a:solidFill>
              </a:rPr>
              <a:t>Apply</a:t>
            </a:r>
            <a:endParaRPr lang="en-IN" sz="18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en-IN" sz="18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en-IN" sz="2000" b="1" dirty="0">
                <a:solidFill>
                  <a:schemeClr val="bg1">
                    <a:lumMod val="95000"/>
                  </a:schemeClr>
                </a:solidFill>
                <a:latin typeface="Lucida Calligraphy" panose="03010101010101010101" pitchFamily="66" charset="0"/>
              </a:rPr>
              <a:t>Through this section or our website,an individual can apply for travel during lockdown .</a:t>
            </a:r>
            <a:endParaRPr lang="en-IN" sz="2000" b="1" dirty="0">
              <a:solidFill>
                <a:schemeClr val="bg1">
                  <a:lumMod val="95000"/>
                </a:schemeClr>
              </a:solidFill>
              <a:latin typeface="Lucida Calligraphy" panose="03010101010101010101" pitchFamily="66" charset="0"/>
            </a:endParaRPr>
          </a:p>
          <a:p>
            <a:pPr algn="ctr"/>
            <a:r>
              <a:rPr lang="en-IN" sz="2000" b="1" dirty="0">
                <a:solidFill>
                  <a:schemeClr val="bg1">
                    <a:lumMod val="95000"/>
                  </a:schemeClr>
                </a:solidFill>
                <a:latin typeface="Lucida Calligraphy" panose="03010101010101010101" pitchFamily="66" charset="0"/>
              </a:rPr>
              <a:t>Our team would approve or reject the application upon verification</a:t>
            </a:r>
            <a:endParaRPr lang="en-IN" sz="2000" b="1" dirty="0">
              <a:solidFill>
                <a:schemeClr val="bg1">
                  <a:lumMod val="95000"/>
                </a:schemeClr>
              </a:solidFill>
              <a:latin typeface="Lucida Calligraphy" panose="03010101010101010101" pitchFamily="66" charset="0"/>
            </a:endParaRPr>
          </a:p>
          <a:p>
            <a:pPr algn="ctr"/>
            <a:endParaRPr lang="en-IN" sz="2000" b="1" dirty="0">
              <a:solidFill>
                <a:schemeClr val="bg1">
                  <a:lumMod val="95000"/>
                </a:schemeClr>
              </a:solidFill>
              <a:latin typeface="Lucida Calligraphy" panose="03010101010101010101" pitchFamily="66" charset="0"/>
            </a:endParaRPr>
          </a:p>
        </p:txBody>
      </p:sp>
      <p:pic>
        <p:nvPicPr>
          <p:cNvPr id="3" name="Content Placeholder 2" descr="Screenshot (80)"/>
          <p:cNvPicPr>
            <a:picLocks noChangeAspect="1"/>
          </p:cNvPicPr>
          <p:nvPr>
            <p:ph idx="1"/>
          </p:nvPr>
        </p:nvPicPr>
        <p:blipFill>
          <a:blip r:embed="rId2"/>
          <a:srcRect t="5481"/>
          <a:stretch>
            <a:fillRect/>
          </a:stretch>
        </p:blipFill>
        <p:spPr>
          <a:xfrm>
            <a:off x="5941695" y="731520"/>
            <a:ext cx="5071110" cy="3646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224">
        <p15:prstTrans prst="fallOver"/>
      </p:transition>
    </mc:Choice>
    <mc:Fallback>
      <p:transition spd="slow" advTm="122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2135" y="2591435"/>
            <a:ext cx="4662805" cy="3646805"/>
          </a:xfrm>
          <a:noFill/>
        </p:spPr>
        <p:txBody>
          <a:bodyPr>
            <a:normAutofit lnSpcReduction="10000"/>
          </a:bodyPr>
          <a:lstStyle/>
          <a:p>
            <a:pPr algn="ctr"/>
            <a:endParaRPr lang="en-IN" sz="1600" b="1" dirty="0" smtClean="0"/>
          </a:p>
          <a:p>
            <a:pPr algn="ctr"/>
            <a:endParaRPr lang="en-IN" sz="1600" b="1" dirty="0"/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IN" sz="1800" b="1" dirty="0" smtClean="0">
                <a:solidFill>
                  <a:schemeClr val="tx1"/>
                </a:solidFill>
              </a:rPr>
              <a:t>Application Status</a:t>
            </a:r>
            <a:endParaRPr lang="en-IN" sz="18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en-IN" sz="18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en-IN" sz="2000" b="1" dirty="0">
                <a:solidFill>
                  <a:schemeClr val="bg1">
                    <a:lumMod val="95000"/>
                  </a:schemeClr>
                </a:solidFill>
                <a:latin typeface="Lucida Calligraphy" panose="03010101010101010101" pitchFamily="66" charset="0"/>
              </a:rPr>
              <a:t>This section describes the status of the application submitted through the portal.</a:t>
            </a:r>
            <a:endParaRPr lang="en-IN" sz="2000" b="1" dirty="0">
              <a:solidFill>
                <a:schemeClr val="bg1">
                  <a:lumMod val="95000"/>
                </a:schemeClr>
              </a:solidFill>
              <a:latin typeface="Lucida Calligraphy" panose="03010101010101010101" pitchFamily="66" charset="0"/>
            </a:endParaRPr>
          </a:p>
          <a:p>
            <a:pPr algn="ctr"/>
            <a:r>
              <a:rPr lang="en-IN" sz="2000" b="1" dirty="0">
                <a:solidFill>
                  <a:schemeClr val="bg1">
                    <a:lumMod val="95000"/>
                  </a:schemeClr>
                </a:solidFill>
                <a:latin typeface="Lucida Calligraphy" panose="03010101010101010101" pitchFamily="66" charset="0"/>
              </a:rPr>
              <a:t>Once the application is verified by the team , the status changes from pending to approved or rejected.</a:t>
            </a:r>
            <a:endParaRPr lang="en-IN" sz="2000" b="1" dirty="0">
              <a:solidFill>
                <a:schemeClr val="bg1">
                  <a:lumMod val="95000"/>
                </a:schemeClr>
              </a:solidFill>
              <a:latin typeface="Lucida Calligraphy" panose="03010101010101010101" pitchFamily="66" charset="0"/>
            </a:endParaRPr>
          </a:p>
          <a:p>
            <a:pPr algn="ctr"/>
            <a:endParaRPr lang="en-IN" sz="2000" b="1" dirty="0">
              <a:solidFill>
                <a:schemeClr val="bg1">
                  <a:lumMod val="95000"/>
                </a:schemeClr>
              </a:solidFill>
              <a:latin typeface="Lucida Calligraphy" panose="03010101010101010101" pitchFamily="66" charset="0"/>
            </a:endParaRPr>
          </a:p>
        </p:txBody>
      </p:sp>
      <p:pic>
        <p:nvPicPr>
          <p:cNvPr id="3" name="Content Placeholder 2" descr="Screenshot (77)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5085" y="1416685"/>
            <a:ext cx="5181600" cy="2777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224">
        <p15:prstTrans prst="fallOver"/>
      </p:transition>
    </mc:Choice>
    <mc:Fallback>
      <p:transition spd="slow" advTm="122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2177</Words>
  <Application>WPS Presentation</Application>
  <PresentationFormat>Widescreen</PresentationFormat>
  <Paragraphs>77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5" baseType="lpstr">
      <vt:lpstr>Arial</vt:lpstr>
      <vt:lpstr>SimSun</vt:lpstr>
      <vt:lpstr>Wingdings</vt:lpstr>
      <vt:lpstr>Wingdings 3</vt:lpstr>
      <vt:lpstr>Arial</vt:lpstr>
      <vt:lpstr>Bodoni MT Black</vt:lpstr>
      <vt:lpstr>Lucida Handwriting</vt:lpstr>
      <vt:lpstr>Lucida Calligraphy</vt:lpstr>
      <vt:lpstr>Century Gothic</vt:lpstr>
      <vt:lpstr>Microsoft YaHei</vt:lpstr>
      <vt:lpstr>Arial Unicode MS</vt:lpstr>
      <vt:lpstr>Calibri</vt:lpstr>
      <vt:lpstr>Wisp</vt:lpstr>
      <vt:lpstr>Hackathon Project  COVID-19 HElP    </vt:lpstr>
      <vt:lpstr>ABOUT THE PROJECT</vt:lpstr>
      <vt:lpstr>      Technologies Used</vt:lpstr>
      <vt:lpstr>Overview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WHAT ELSE CAN BE ADDED IN FUTURE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WEBPAGE PRESENTATION  A MINOR PROJECT REPORT  BACHELOR OF TECHNOLOGY  (Computer Science Engineering)</dc:title>
  <dc:creator>harsh agarwal</dc:creator>
  <cp:lastModifiedBy>Harsh</cp:lastModifiedBy>
  <cp:revision>20</cp:revision>
  <dcterms:created xsi:type="dcterms:W3CDTF">2019-11-14T12:17:00Z</dcterms:created>
  <dcterms:modified xsi:type="dcterms:W3CDTF">2020-04-03T19:09:13Z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1033-11.2.0.9232</vt:lpwstr>
  </property>
</Properties>
</file>